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034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436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797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05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114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064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39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886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487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720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236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14090-25B1-427D-822A-EC4A83D3E7FD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E0681-9D3D-4B21-B238-7D2915ED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23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9992" t="22429" r="2658" b="3615"/>
          <a:stretch/>
        </p:blipFill>
        <p:spPr>
          <a:xfrm>
            <a:off x="8516202" y="0"/>
            <a:ext cx="3111691" cy="66316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25189"/>
            <a:ext cx="859809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Ça, c’est Bill.</a:t>
            </a:r>
          </a:p>
          <a:p>
            <a:endParaRPr lang="fr-FR" sz="3000" dirty="0" smtClean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Quand Bill a mal à la tête, il prend un médicament.</a:t>
            </a:r>
          </a:p>
          <a:p>
            <a:endParaRPr lang="fr-FR" sz="3000" dirty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Quand Bill a mal au ventr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e, il boit de l’eau gazeuse.</a:t>
            </a:r>
          </a:p>
          <a:p>
            <a:endParaRPr lang="fr-FR" sz="3000" dirty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Quand Bill a la grippe, il va chez le médecin.  Il se lave les mains souvent et il ne transmet pas la maladie à sa famille.</a:t>
            </a:r>
          </a:p>
          <a:p>
            <a:endParaRPr lang="fr-FR" sz="3000" dirty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Bill est intelligent.</a:t>
            </a:r>
          </a:p>
          <a:p>
            <a:endParaRPr lang="fr-FR" sz="3000" dirty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Sois comme Bill.</a:t>
            </a:r>
            <a:endParaRPr lang="fr-FR" sz="3000" dirty="0"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95535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2876" y="612786"/>
            <a:ext cx="4812898" cy="61360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93177"/>
            <a:ext cx="859809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Ça, c’est 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Randy.</a:t>
            </a:r>
            <a:endParaRPr lang="fr-FR" sz="3000" dirty="0" smtClean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endParaRPr lang="fr-FR" sz="3000" dirty="0" smtClean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>
                <a:latin typeface="Impact" panose="020B0806030902050204" pitchFamily="34" charset="0"/>
                <a:cs typeface="Aharoni" panose="02010803020104030203" pitchFamily="2" charset="-79"/>
              </a:rPr>
              <a:t>Quand Randy a mal à la tête, il va à un 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concert métal.</a:t>
            </a:r>
          </a:p>
          <a:p>
            <a:endParaRPr lang="fr-FR" sz="3000" dirty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Quand Randy a mal au ventre, il mange beaucoup de glace et du chocolat.</a:t>
            </a:r>
          </a:p>
          <a:p>
            <a:endParaRPr lang="fr-FR" sz="3000" dirty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Quand Randy a la grippe, il ne se lave pas les mains et il éternue sur ses amis.</a:t>
            </a:r>
          </a:p>
          <a:p>
            <a:endParaRPr lang="fr-FR" sz="3000" dirty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Randy n’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est pas 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intelligent.</a:t>
            </a:r>
          </a:p>
          <a:p>
            <a:endParaRPr lang="fr-FR" sz="3000" dirty="0" smtClean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Ne sois pas 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comme 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Randy.</a:t>
            </a:r>
            <a:endParaRPr lang="fr-FR" sz="3000" dirty="0"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60139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9992" t="22429" r="2658" b="3615"/>
          <a:stretch/>
        </p:blipFill>
        <p:spPr>
          <a:xfrm>
            <a:off x="8516202" y="0"/>
            <a:ext cx="3111691" cy="66316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85980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Ça c’est – </a:t>
            </a:r>
            <a:r>
              <a:rPr lang="fr-FR" sz="3000" dirty="0" err="1" smtClean="0">
                <a:latin typeface="Impact" panose="020B0806030902050204" pitchFamily="34" charset="0"/>
                <a:cs typeface="Aharoni" panose="02010803020104030203" pitchFamily="2" charset="-79"/>
              </a:rPr>
              <a:t>this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 </a:t>
            </a:r>
            <a:r>
              <a:rPr lang="fr-FR" sz="3000" dirty="0" err="1" smtClean="0">
                <a:latin typeface="Impact" panose="020B0806030902050204" pitchFamily="34" charset="0"/>
                <a:cs typeface="Aharoni" panose="02010803020104030203" pitchFamily="2" charset="-79"/>
              </a:rPr>
              <a:t>is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 </a:t>
            </a:r>
            <a:endParaRPr lang="fr-FR" dirty="0">
              <a:latin typeface="Impact" panose="020B0806030902050204" pitchFamily="34" charset="0"/>
              <a:cs typeface="Aharoni" panose="02010803020104030203" pitchFamily="2" charset="-79"/>
            </a:endParaRPr>
          </a:p>
          <a:p>
            <a:pPr>
              <a:lnSpc>
                <a:spcPct val="150000"/>
              </a:lnSpc>
            </a:pP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Sois comme Bill. – Be </a:t>
            </a:r>
            <a:r>
              <a:rPr lang="fr-FR" sz="3000" dirty="0" err="1" smtClean="0">
                <a:latin typeface="Impact" panose="020B0806030902050204" pitchFamily="34" charset="0"/>
                <a:cs typeface="Aharoni" panose="02010803020104030203" pitchFamily="2" charset="-79"/>
              </a:rPr>
              <a:t>like</a:t>
            </a:r>
            <a:r>
              <a:rPr lang="fr-FR" sz="3000" dirty="0" smtClean="0">
                <a:latin typeface="Impact" panose="020B0806030902050204" pitchFamily="34" charset="0"/>
                <a:cs typeface="Aharoni" panose="02010803020104030203" pitchFamily="2" charset="-79"/>
              </a:rPr>
              <a:t> Bill</a:t>
            </a:r>
            <a:endParaRPr lang="fr-FR" sz="3000" dirty="0"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00337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148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Aharoni</vt:lpstr>
      <vt:lpstr>Arial</vt:lpstr>
      <vt:lpstr>Calibri</vt:lpstr>
      <vt:lpstr>Calibri Light</vt:lpstr>
      <vt:lpstr>Impact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2016-02-01T11:57:20Z</dcterms:created>
  <dcterms:modified xsi:type="dcterms:W3CDTF">2016-02-01T12:56:23Z</dcterms:modified>
</cp:coreProperties>
</file>